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C8C5C7-E13E-48EF-9A04-AF4F11B7B2E9}" v="4" dt="2019-12-10T09:41:44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cdf420d-3d1b-463e-9173-44ff0cd1b36a" providerId="ADAL" clId="{A1C8C5C7-E13E-48EF-9A04-AF4F11B7B2E9}"/>
    <pc:docChg chg="custSel addSld modSld sldOrd">
      <pc:chgData name="Pascalle Cup" userId="acdf420d-3d1b-463e-9173-44ff0cd1b36a" providerId="ADAL" clId="{A1C8C5C7-E13E-48EF-9A04-AF4F11B7B2E9}" dt="2019-12-10T09:41:44.403" v="303" actId="207"/>
      <pc:docMkLst>
        <pc:docMk/>
      </pc:docMkLst>
      <pc:sldChg chg="modSp">
        <pc:chgData name="Pascalle Cup" userId="acdf420d-3d1b-463e-9173-44ff0cd1b36a" providerId="ADAL" clId="{A1C8C5C7-E13E-48EF-9A04-AF4F11B7B2E9}" dt="2019-12-08T19:42:13.193" v="40" actId="6549"/>
        <pc:sldMkLst>
          <pc:docMk/>
          <pc:sldMk cId="461420934" sldId="258"/>
        </pc:sldMkLst>
        <pc:spChg chg="mod">
          <ac:chgData name="Pascalle Cup" userId="acdf420d-3d1b-463e-9173-44ff0cd1b36a" providerId="ADAL" clId="{A1C8C5C7-E13E-48EF-9A04-AF4F11B7B2E9}" dt="2019-12-08T19:42:13.193" v="40" actId="6549"/>
          <ac:spMkLst>
            <pc:docMk/>
            <pc:sldMk cId="461420934" sldId="258"/>
            <ac:spMk id="3" creationId="{EE99ED1D-02AA-4895-B1B9-D2934FE5CD32}"/>
          </ac:spMkLst>
        </pc:spChg>
      </pc:sldChg>
      <pc:sldChg chg="modSp">
        <pc:chgData name="Pascalle Cup" userId="acdf420d-3d1b-463e-9173-44ff0cd1b36a" providerId="ADAL" clId="{A1C8C5C7-E13E-48EF-9A04-AF4F11B7B2E9}" dt="2019-12-08T19:41:49.126" v="28" actId="20577"/>
        <pc:sldMkLst>
          <pc:docMk/>
          <pc:sldMk cId="1084295412" sldId="260"/>
        </pc:sldMkLst>
        <pc:spChg chg="mod">
          <ac:chgData name="Pascalle Cup" userId="acdf420d-3d1b-463e-9173-44ff0cd1b36a" providerId="ADAL" clId="{A1C8C5C7-E13E-48EF-9A04-AF4F11B7B2E9}" dt="2019-12-08T19:41:36.813" v="1" actId="20577"/>
          <ac:spMkLst>
            <pc:docMk/>
            <pc:sldMk cId="1084295412" sldId="260"/>
            <ac:spMk id="2" creationId="{6C9E3ECE-3DFC-4C49-A9B7-2FB840030B80}"/>
          </ac:spMkLst>
        </pc:spChg>
        <pc:spChg chg="mod">
          <ac:chgData name="Pascalle Cup" userId="acdf420d-3d1b-463e-9173-44ff0cd1b36a" providerId="ADAL" clId="{A1C8C5C7-E13E-48EF-9A04-AF4F11B7B2E9}" dt="2019-12-08T19:41:49.126" v="28" actId="20577"/>
          <ac:spMkLst>
            <pc:docMk/>
            <pc:sldMk cId="1084295412" sldId="260"/>
            <ac:spMk id="3" creationId="{A7163D89-6B35-4105-A173-14EB66993793}"/>
          </ac:spMkLst>
        </pc:spChg>
      </pc:sldChg>
      <pc:sldChg chg="addSp modSp add ord">
        <pc:chgData name="Pascalle Cup" userId="acdf420d-3d1b-463e-9173-44ff0cd1b36a" providerId="ADAL" clId="{A1C8C5C7-E13E-48EF-9A04-AF4F11B7B2E9}" dt="2019-12-10T09:41:44.403" v="303" actId="207"/>
        <pc:sldMkLst>
          <pc:docMk/>
          <pc:sldMk cId="3742218418" sldId="261"/>
        </pc:sldMkLst>
        <pc:spChg chg="add mod">
          <ac:chgData name="Pascalle Cup" userId="acdf420d-3d1b-463e-9173-44ff0cd1b36a" providerId="ADAL" clId="{A1C8C5C7-E13E-48EF-9A04-AF4F11B7B2E9}" dt="2019-12-10T09:41:44.403" v="303" actId="207"/>
          <ac:spMkLst>
            <pc:docMk/>
            <pc:sldMk cId="3742218418" sldId="261"/>
            <ac:spMk id="2" creationId="{83C959A2-9F07-47C2-A10F-3A5EDB4C582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F1B5C-0F53-4B1F-8F11-F5B9ABC780C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BEB1FE-A5D5-41E2-B7AE-10D75C90B31E}">
      <dgm:prSet/>
      <dgm:spPr/>
      <dgm:t>
        <a:bodyPr/>
        <a:lstStyle/>
        <a:p>
          <a:r>
            <a:rPr lang="nl-NL" b="1"/>
            <a:t>De klas is verdeeld in vier groepen</a:t>
          </a:r>
          <a:endParaRPr lang="en-US"/>
        </a:p>
      </dgm:t>
    </dgm:pt>
    <dgm:pt modelId="{06293EE9-B353-4DA4-91A3-B6A3F5EFCA7B}" type="parTrans" cxnId="{6232049F-B2F5-4068-8595-29B3FCC80841}">
      <dgm:prSet/>
      <dgm:spPr/>
      <dgm:t>
        <a:bodyPr/>
        <a:lstStyle/>
        <a:p>
          <a:endParaRPr lang="en-US" sz="2800"/>
        </a:p>
      </dgm:t>
    </dgm:pt>
    <dgm:pt modelId="{29E64846-B696-4367-A6BD-455739A96096}" type="sibTrans" cxnId="{6232049F-B2F5-4068-8595-29B3FCC80841}">
      <dgm:prSet/>
      <dgm:spPr/>
      <dgm:t>
        <a:bodyPr/>
        <a:lstStyle/>
        <a:p>
          <a:endParaRPr lang="en-US"/>
        </a:p>
      </dgm:t>
    </dgm:pt>
    <dgm:pt modelId="{42869B05-F105-4941-9BF3-39CD290E0837}">
      <dgm:prSet custT="1"/>
      <dgm:spPr/>
      <dgm:t>
        <a:bodyPr/>
        <a:lstStyle/>
        <a:p>
          <a:r>
            <a:rPr lang="nl-NL" sz="1200" dirty="0"/>
            <a:t>Per groep </a:t>
          </a:r>
          <a:r>
            <a:rPr lang="nl-NL" sz="1400" dirty="0"/>
            <a:t>verschillende</a:t>
          </a:r>
          <a:r>
            <a:rPr lang="nl-NL" sz="1200" dirty="0"/>
            <a:t> rollen: bestuursvoorzitter, adviseur duurzame leefbaarheid,  huidige vrijwilligers en de ambtenaar van de gemeente. Per rol een kaartje met extra info over je rol en je doel. </a:t>
          </a:r>
          <a:br>
            <a:rPr lang="nl-NL" sz="1200" dirty="0"/>
          </a:br>
          <a:endParaRPr lang="en-US" sz="1200" dirty="0"/>
        </a:p>
      </dgm:t>
    </dgm:pt>
    <dgm:pt modelId="{EECACEC1-F8E3-4832-9511-B748DFC57BE5}" type="parTrans" cxnId="{2FA76E5E-B30E-461C-A7A5-2A2B8D8D40E9}">
      <dgm:prSet/>
      <dgm:spPr/>
      <dgm:t>
        <a:bodyPr/>
        <a:lstStyle/>
        <a:p>
          <a:endParaRPr lang="en-US" sz="2800"/>
        </a:p>
      </dgm:t>
    </dgm:pt>
    <dgm:pt modelId="{81149C1D-9EF3-4840-B0FF-16AE3097308D}" type="sibTrans" cxnId="{2FA76E5E-B30E-461C-A7A5-2A2B8D8D40E9}">
      <dgm:prSet/>
      <dgm:spPr/>
      <dgm:t>
        <a:bodyPr/>
        <a:lstStyle/>
        <a:p>
          <a:endParaRPr lang="en-US"/>
        </a:p>
      </dgm:t>
    </dgm:pt>
    <dgm:pt modelId="{337B9FE3-399F-4B77-8595-8A4E9CED327A}">
      <dgm:prSet/>
      <dgm:spPr/>
      <dgm:t>
        <a:bodyPr/>
        <a:lstStyle/>
        <a:p>
          <a:r>
            <a:rPr lang="nl-NL" b="1"/>
            <a:t>Ga aan de slag: </a:t>
          </a:r>
          <a:endParaRPr lang="en-US"/>
        </a:p>
      </dgm:t>
    </dgm:pt>
    <dgm:pt modelId="{6E8E94D2-DBE8-4469-AC5A-98DA098AFF99}" type="parTrans" cxnId="{E402F243-414E-4136-B64B-7BC397A133DC}">
      <dgm:prSet/>
      <dgm:spPr/>
      <dgm:t>
        <a:bodyPr/>
        <a:lstStyle/>
        <a:p>
          <a:endParaRPr lang="en-US" sz="2800"/>
        </a:p>
      </dgm:t>
    </dgm:pt>
    <dgm:pt modelId="{314AEC04-1019-4D9A-83B6-525B1581BD9E}" type="sibTrans" cxnId="{E402F243-414E-4136-B64B-7BC397A133DC}">
      <dgm:prSet/>
      <dgm:spPr/>
      <dgm:t>
        <a:bodyPr/>
        <a:lstStyle/>
        <a:p>
          <a:endParaRPr lang="en-US"/>
        </a:p>
      </dgm:t>
    </dgm:pt>
    <dgm:pt modelId="{8501A965-D469-4DCB-9B1C-1450D1CB4B48}">
      <dgm:prSet/>
      <dgm:spPr/>
      <dgm:t>
        <a:bodyPr/>
        <a:lstStyle/>
        <a:p>
          <a:r>
            <a:rPr lang="nl-NL"/>
            <a:t>Maak samen een: </a:t>
          </a:r>
          <a:endParaRPr lang="en-US"/>
        </a:p>
      </dgm:t>
    </dgm:pt>
    <dgm:pt modelId="{4AD57D14-0FB8-4D9E-B4E8-5DED4E2F12E3}" type="parTrans" cxnId="{AB88C308-0568-4391-A74D-6748980554EA}">
      <dgm:prSet/>
      <dgm:spPr/>
      <dgm:t>
        <a:bodyPr/>
        <a:lstStyle/>
        <a:p>
          <a:endParaRPr lang="en-US" sz="2800"/>
        </a:p>
      </dgm:t>
    </dgm:pt>
    <dgm:pt modelId="{7DF71F52-2EB0-4112-B4D6-DB5EF4B28C47}" type="sibTrans" cxnId="{AB88C308-0568-4391-A74D-6748980554EA}">
      <dgm:prSet/>
      <dgm:spPr/>
      <dgm:t>
        <a:bodyPr/>
        <a:lstStyle/>
        <a:p>
          <a:endParaRPr lang="en-US"/>
        </a:p>
      </dgm:t>
    </dgm:pt>
    <dgm:pt modelId="{D0DD73C5-FE54-480C-9EBE-4CE6DA7C9D80}">
      <dgm:prSet/>
      <dgm:spPr/>
      <dgm:t>
        <a:bodyPr/>
        <a:lstStyle/>
        <a:p>
          <a:r>
            <a:rPr lang="nl-NL"/>
            <a:t>1. Beschrijving van het project (hoofddoel, doelgroep, duur, planning van de voorbereiding, budget, locatie en samenwerkingspartners) </a:t>
          </a:r>
          <a:endParaRPr lang="en-US"/>
        </a:p>
      </dgm:t>
    </dgm:pt>
    <dgm:pt modelId="{594F0B37-2E9B-460F-B984-06FE58BB2F22}" type="parTrans" cxnId="{7738967C-6E00-4D96-81EE-142E1D76D579}">
      <dgm:prSet/>
      <dgm:spPr/>
      <dgm:t>
        <a:bodyPr/>
        <a:lstStyle/>
        <a:p>
          <a:endParaRPr lang="en-US" sz="2800"/>
        </a:p>
      </dgm:t>
    </dgm:pt>
    <dgm:pt modelId="{B49C1F27-821B-4DDC-A464-706823D92876}" type="sibTrans" cxnId="{7738967C-6E00-4D96-81EE-142E1D76D579}">
      <dgm:prSet/>
      <dgm:spPr/>
      <dgm:t>
        <a:bodyPr/>
        <a:lstStyle/>
        <a:p>
          <a:endParaRPr lang="en-US"/>
        </a:p>
      </dgm:t>
    </dgm:pt>
    <dgm:pt modelId="{4186C4C4-0E7E-45FF-8CE5-3C1803CC8359}">
      <dgm:prSet/>
      <dgm:spPr/>
      <dgm:t>
        <a:bodyPr/>
        <a:lstStyle/>
        <a:p>
          <a:r>
            <a:rPr lang="nl-NL"/>
            <a:t>2. Welke type vrijwilliger heb je nodig? Wat moeten zij kunnen, weten en doen?  Wat heb je die vrijwilliger te bieden?</a:t>
          </a:r>
          <a:endParaRPr lang="en-US"/>
        </a:p>
      </dgm:t>
    </dgm:pt>
    <dgm:pt modelId="{9D4ADE0C-53D8-4BF6-AD77-F896E37D6F88}" type="parTrans" cxnId="{7C2CEC4D-2F62-4710-9737-47C142A619CC}">
      <dgm:prSet/>
      <dgm:spPr/>
      <dgm:t>
        <a:bodyPr/>
        <a:lstStyle/>
        <a:p>
          <a:endParaRPr lang="en-US" sz="2800"/>
        </a:p>
      </dgm:t>
    </dgm:pt>
    <dgm:pt modelId="{359BC42D-ED59-4E46-87FA-BC0FE5D567DC}" type="sibTrans" cxnId="{7C2CEC4D-2F62-4710-9737-47C142A619CC}">
      <dgm:prSet/>
      <dgm:spPr/>
      <dgm:t>
        <a:bodyPr/>
        <a:lstStyle/>
        <a:p>
          <a:endParaRPr lang="en-US"/>
        </a:p>
      </dgm:t>
    </dgm:pt>
    <dgm:pt modelId="{CD844610-6BEE-4D15-9CE8-3C5CDCBC9DB7}">
      <dgm:prSet/>
      <dgm:spPr/>
      <dgm:t>
        <a:bodyPr/>
        <a:lstStyle/>
        <a:p>
          <a:r>
            <a:rPr lang="nl-NL"/>
            <a:t>3. Wat is een passend wervingsplan voor die vrijwilligers (tekst, vorm, kanalen)?</a:t>
          </a:r>
          <a:endParaRPr lang="en-US"/>
        </a:p>
      </dgm:t>
    </dgm:pt>
    <dgm:pt modelId="{FFE38B4E-82C1-4D66-A526-D78AE6984F51}" type="parTrans" cxnId="{4A3152B9-9E51-4516-831B-24E94C972F04}">
      <dgm:prSet/>
      <dgm:spPr/>
      <dgm:t>
        <a:bodyPr/>
        <a:lstStyle/>
        <a:p>
          <a:endParaRPr lang="en-US" sz="2800"/>
        </a:p>
      </dgm:t>
    </dgm:pt>
    <dgm:pt modelId="{162223BC-2894-4A78-B18B-F876B0C1A463}" type="sibTrans" cxnId="{4A3152B9-9E51-4516-831B-24E94C972F04}">
      <dgm:prSet/>
      <dgm:spPr/>
      <dgm:t>
        <a:bodyPr/>
        <a:lstStyle/>
        <a:p>
          <a:endParaRPr lang="en-US"/>
        </a:p>
      </dgm:t>
    </dgm:pt>
    <dgm:pt modelId="{07AFC4DA-84B9-4108-9A77-59EFA4FC5D81}">
      <dgm:prSet/>
      <dgm:spPr/>
      <dgm:t>
        <a:bodyPr/>
        <a:lstStyle/>
        <a:p>
          <a:r>
            <a:rPr lang="nl-NL"/>
            <a:t>4. Maak een filmpje van 1 minuut om je vrijwilligers te werven.  Dit laten we aan het einde van de les aan elkaar zien!  </a:t>
          </a:r>
          <a:endParaRPr lang="en-US"/>
        </a:p>
      </dgm:t>
    </dgm:pt>
    <dgm:pt modelId="{E1860D0B-DDB6-4F47-A2B7-1795D965E46F}" type="parTrans" cxnId="{4FB8669B-4BB5-4BBD-ADAC-FB7C80132742}">
      <dgm:prSet/>
      <dgm:spPr/>
      <dgm:t>
        <a:bodyPr/>
        <a:lstStyle/>
        <a:p>
          <a:endParaRPr lang="en-US" sz="2800"/>
        </a:p>
      </dgm:t>
    </dgm:pt>
    <dgm:pt modelId="{CD745D74-8D53-48F1-9A99-051F20077CD6}" type="sibTrans" cxnId="{4FB8669B-4BB5-4BBD-ADAC-FB7C80132742}">
      <dgm:prSet/>
      <dgm:spPr/>
      <dgm:t>
        <a:bodyPr/>
        <a:lstStyle/>
        <a:p>
          <a:endParaRPr lang="en-US"/>
        </a:p>
      </dgm:t>
    </dgm:pt>
    <dgm:pt modelId="{D2FC7332-F994-4B1C-8A42-A1BC81584DDE}" type="pres">
      <dgm:prSet presAssocID="{2B9F1B5C-0F53-4B1F-8F11-F5B9ABC780C6}" presName="diagram" presStyleCnt="0">
        <dgm:presLayoutVars>
          <dgm:dir/>
          <dgm:resizeHandles val="exact"/>
        </dgm:presLayoutVars>
      </dgm:prSet>
      <dgm:spPr/>
    </dgm:pt>
    <dgm:pt modelId="{F1EBF4A3-2E4C-4A5C-AE2A-A14A1901CB9B}" type="pres">
      <dgm:prSet presAssocID="{32BEB1FE-A5D5-41E2-B7AE-10D75C90B31E}" presName="node" presStyleLbl="node1" presStyleIdx="0" presStyleCnt="8">
        <dgm:presLayoutVars>
          <dgm:bulletEnabled val="1"/>
        </dgm:presLayoutVars>
      </dgm:prSet>
      <dgm:spPr/>
    </dgm:pt>
    <dgm:pt modelId="{26BCDCA5-1920-4522-B975-A33FA8F57F60}" type="pres">
      <dgm:prSet presAssocID="{29E64846-B696-4367-A6BD-455739A96096}" presName="sibTrans" presStyleCnt="0"/>
      <dgm:spPr/>
    </dgm:pt>
    <dgm:pt modelId="{636518EE-6A65-4F07-A637-6039421DD1A2}" type="pres">
      <dgm:prSet presAssocID="{42869B05-F105-4941-9BF3-39CD290E0837}" presName="node" presStyleLbl="node1" presStyleIdx="1" presStyleCnt="8">
        <dgm:presLayoutVars>
          <dgm:bulletEnabled val="1"/>
        </dgm:presLayoutVars>
      </dgm:prSet>
      <dgm:spPr/>
    </dgm:pt>
    <dgm:pt modelId="{5FE97798-664D-4B23-9041-535C7FD67B30}" type="pres">
      <dgm:prSet presAssocID="{81149C1D-9EF3-4840-B0FF-16AE3097308D}" presName="sibTrans" presStyleCnt="0"/>
      <dgm:spPr/>
    </dgm:pt>
    <dgm:pt modelId="{746C9D34-CDC2-4ECC-B38F-2CC3414DE386}" type="pres">
      <dgm:prSet presAssocID="{337B9FE3-399F-4B77-8595-8A4E9CED327A}" presName="node" presStyleLbl="node1" presStyleIdx="2" presStyleCnt="8">
        <dgm:presLayoutVars>
          <dgm:bulletEnabled val="1"/>
        </dgm:presLayoutVars>
      </dgm:prSet>
      <dgm:spPr/>
    </dgm:pt>
    <dgm:pt modelId="{A9CC77DC-217A-4F06-A26C-D4E1DD10CC1C}" type="pres">
      <dgm:prSet presAssocID="{314AEC04-1019-4D9A-83B6-525B1581BD9E}" presName="sibTrans" presStyleCnt="0"/>
      <dgm:spPr/>
    </dgm:pt>
    <dgm:pt modelId="{39644E18-B936-4E48-B7ED-FBFAE68E78A4}" type="pres">
      <dgm:prSet presAssocID="{8501A965-D469-4DCB-9B1C-1450D1CB4B48}" presName="node" presStyleLbl="node1" presStyleIdx="3" presStyleCnt="8">
        <dgm:presLayoutVars>
          <dgm:bulletEnabled val="1"/>
        </dgm:presLayoutVars>
      </dgm:prSet>
      <dgm:spPr/>
    </dgm:pt>
    <dgm:pt modelId="{6AF88D36-E89B-4201-957C-5A7C63062B65}" type="pres">
      <dgm:prSet presAssocID="{7DF71F52-2EB0-4112-B4D6-DB5EF4B28C47}" presName="sibTrans" presStyleCnt="0"/>
      <dgm:spPr/>
    </dgm:pt>
    <dgm:pt modelId="{D3551710-2A5D-4D1F-AB2B-64E7ADE679F6}" type="pres">
      <dgm:prSet presAssocID="{D0DD73C5-FE54-480C-9EBE-4CE6DA7C9D80}" presName="node" presStyleLbl="node1" presStyleIdx="4" presStyleCnt="8">
        <dgm:presLayoutVars>
          <dgm:bulletEnabled val="1"/>
        </dgm:presLayoutVars>
      </dgm:prSet>
      <dgm:spPr/>
    </dgm:pt>
    <dgm:pt modelId="{C3B9F0EE-6E9D-4022-8734-55EED9450E70}" type="pres">
      <dgm:prSet presAssocID="{B49C1F27-821B-4DDC-A464-706823D92876}" presName="sibTrans" presStyleCnt="0"/>
      <dgm:spPr/>
    </dgm:pt>
    <dgm:pt modelId="{DF01AEFB-9A5A-4BE1-A035-28D772CA4AC0}" type="pres">
      <dgm:prSet presAssocID="{4186C4C4-0E7E-45FF-8CE5-3C1803CC8359}" presName="node" presStyleLbl="node1" presStyleIdx="5" presStyleCnt="8">
        <dgm:presLayoutVars>
          <dgm:bulletEnabled val="1"/>
        </dgm:presLayoutVars>
      </dgm:prSet>
      <dgm:spPr/>
    </dgm:pt>
    <dgm:pt modelId="{E9408B7D-6487-4C2E-94F7-DC7C4E95E3EF}" type="pres">
      <dgm:prSet presAssocID="{359BC42D-ED59-4E46-87FA-BC0FE5D567DC}" presName="sibTrans" presStyleCnt="0"/>
      <dgm:spPr/>
    </dgm:pt>
    <dgm:pt modelId="{C52FE571-3EA8-4A46-BA35-FBECBA0F13CE}" type="pres">
      <dgm:prSet presAssocID="{CD844610-6BEE-4D15-9CE8-3C5CDCBC9DB7}" presName="node" presStyleLbl="node1" presStyleIdx="6" presStyleCnt="8">
        <dgm:presLayoutVars>
          <dgm:bulletEnabled val="1"/>
        </dgm:presLayoutVars>
      </dgm:prSet>
      <dgm:spPr/>
    </dgm:pt>
    <dgm:pt modelId="{DB4F4C91-5FF1-4899-BEF0-132D5E50B3A1}" type="pres">
      <dgm:prSet presAssocID="{162223BC-2894-4A78-B18B-F876B0C1A463}" presName="sibTrans" presStyleCnt="0"/>
      <dgm:spPr/>
    </dgm:pt>
    <dgm:pt modelId="{9B9241AF-C010-4F7B-90B9-2A085B1BFD33}" type="pres">
      <dgm:prSet presAssocID="{07AFC4DA-84B9-4108-9A77-59EFA4FC5D81}" presName="node" presStyleLbl="node1" presStyleIdx="7" presStyleCnt="8">
        <dgm:presLayoutVars>
          <dgm:bulletEnabled val="1"/>
        </dgm:presLayoutVars>
      </dgm:prSet>
      <dgm:spPr/>
    </dgm:pt>
  </dgm:ptLst>
  <dgm:cxnLst>
    <dgm:cxn modelId="{AB88C308-0568-4391-A74D-6748980554EA}" srcId="{2B9F1B5C-0F53-4B1F-8F11-F5B9ABC780C6}" destId="{8501A965-D469-4DCB-9B1C-1450D1CB4B48}" srcOrd="3" destOrd="0" parTransId="{4AD57D14-0FB8-4D9E-B4E8-5DED4E2F12E3}" sibTransId="{7DF71F52-2EB0-4112-B4D6-DB5EF4B28C47}"/>
    <dgm:cxn modelId="{484EA013-A2D7-4140-9B6E-1B01AAD4D5A1}" type="presOf" srcId="{32BEB1FE-A5D5-41E2-B7AE-10D75C90B31E}" destId="{F1EBF4A3-2E4C-4A5C-AE2A-A14A1901CB9B}" srcOrd="0" destOrd="0" presId="urn:microsoft.com/office/officeart/2005/8/layout/default"/>
    <dgm:cxn modelId="{5474C93D-D1DA-44F6-B509-7C9D52B783A9}" type="presOf" srcId="{42869B05-F105-4941-9BF3-39CD290E0837}" destId="{636518EE-6A65-4F07-A637-6039421DD1A2}" srcOrd="0" destOrd="0" presId="urn:microsoft.com/office/officeart/2005/8/layout/default"/>
    <dgm:cxn modelId="{2FA76E5E-B30E-461C-A7A5-2A2B8D8D40E9}" srcId="{2B9F1B5C-0F53-4B1F-8F11-F5B9ABC780C6}" destId="{42869B05-F105-4941-9BF3-39CD290E0837}" srcOrd="1" destOrd="0" parTransId="{EECACEC1-F8E3-4832-9511-B748DFC57BE5}" sibTransId="{81149C1D-9EF3-4840-B0FF-16AE3097308D}"/>
    <dgm:cxn modelId="{E402F243-414E-4136-B64B-7BC397A133DC}" srcId="{2B9F1B5C-0F53-4B1F-8F11-F5B9ABC780C6}" destId="{337B9FE3-399F-4B77-8595-8A4E9CED327A}" srcOrd="2" destOrd="0" parTransId="{6E8E94D2-DBE8-4469-AC5A-98DA098AFF99}" sibTransId="{314AEC04-1019-4D9A-83B6-525B1581BD9E}"/>
    <dgm:cxn modelId="{7C2CEC4D-2F62-4710-9737-47C142A619CC}" srcId="{2B9F1B5C-0F53-4B1F-8F11-F5B9ABC780C6}" destId="{4186C4C4-0E7E-45FF-8CE5-3C1803CC8359}" srcOrd="5" destOrd="0" parTransId="{9D4ADE0C-53D8-4BF6-AD77-F896E37D6F88}" sibTransId="{359BC42D-ED59-4E46-87FA-BC0FE5D567DC}"/>
    <dgm:cxn modelId="{F5538A7B-2A8E-458D-A73B-353540EF97A1}" type="presOf" srcId="{CD844610-6BEE-4D15-9CE8-3C5CDCBC9DB7}" destId="{C52FE571-3EA8-4A46-BA35-FBECBA0F13CE}" srcOrd="0" destOrd="0" presId="urn:microsoft.com/office/officeart/2005/8/layout/default"/>
    <dgm:cxn modelId="{7738967C-6E00-4D96-81EE-142E1D76D579}" srcId="{2B9F1B5C-0F53-4B1F-8F11-F5B9ABC780C6}" destId="{D0DD73C5-FE54-480C-9EBE-4CE6DA7C9D80}" srcOrd="4" destOrd="0" parTransId="{594F0B37-2E9B-460F-B984-06FE58BB2F22}" sibTransId="{B49C1F27-821B-4DDC-A464-706823D92876}"/>
    <dgm:cxn modelId="{488CDB9A-9459-42D8-9401-EB6CD943E1DD}" type="presOf" srcId="{07AFC4DA-84B9-4108-9A77-59EFA4FC5D81}" destId="{9B9241AF-C010-4F7B-90B9-2A085B1BFD33}" srcOrd="0" destOrd="0" presId="urn:microsoft.com/office/officeart/2005/8/layout/default"/>
    <dgm:cxn modelId="{4FB8669B-4BB5-4BBD-ADAC-FB7C80132742}" srcId="{2B9F1B5C-0F53-4B1F-8F11-F5B9ABC780C6}" destId="{07AFC4DA-84B9-4108-9A77-59EFA4FC5D81}" srcOrd="7" destOrd="0" parTransId="{E1860D0B-DDB6-4F47-A2B7-1795D965E46F}" sibTransId="{CD745D74-8D53-48F1-9A99-051F20077CD6}"/>
    <dgm:cxn modelId="{6232049F-B2F5-4068-8595-29B3FCC80841}" srcId="{2B9F1B5C-0F53-4B1F-8F11-F5B9ABC780C6}" destId="{32BEB1FE-A5D5-41E2-B7AE-10D75C90B31E}" srcOrd="0" destOrd="0" parTransId="{06293EE9-B353-4DA4-91A3-B6A3F5EFCA7B}" sibTransId="{29E64846-B696-4367-A6BD-455739A96096}"/>
    <dgm:cxn modelId="{DF0328A3-D0EC-44EA-B741-DF4DED76DC71}" type="presOf" srcId="{D0DD73C5-FE54-480C-9EBE-4CE6DA7C9D80}" destId="{D3551710-2A5D-4D1F-AB2B-64E7ADE679F6}" srcOrd="0" destOrd="0" presId="urn:microsoft.com/office/officeart/2005/8/layout/default"/>
    <dgm:cxn modelId="{06BFFDA3-29FB-4974-B9C0-B3C677EC078C}" type="presOf" srcId="{337B9FE3-399F-4B77-8595-8A4E9CED327A}" destId="{746C9D34-CDC2-4ECC-B38F-2CC3414DE386}" srcOrd="0" destOrd="0" presId="urn:microsoft.com/office/officeart/2005/8/layout/default"/>
    <dgm:cxn modelId="{4A3152B9-9E51-4516-831B-24E94C972F04}" srcId="{2B9F1B5C-0F53-4B1F-8F11-F5B9ABC780C6}" destId="{CD844610-6BEE-4D15-9CE8-3C5CDCBC9DB7}" srcOrd="6" destOrd="0" parTransId="{FFE38B4E-82C1-4D66-A526-D78AE6984F51}" sibTransId="{162223BC-2894-4A78-B18B-F876B0C1A463}"/>
    <dgm:cxn modelId="{EDE299C7-40DA-4BD4-8719-074CA9355316}" type="presOf" srcId="{2B9F1B5C-0F53-4B1F-8F11-F5B9ABC780C6}" destId="{D2FC7332-F994-4B1C-8A42-A1BC81584DDE}" srcOrd="0" destOrd="0" presId="urn:microsoft.com/office/officeart/2005/8/layout/default"/>
    <dgm:cxn modelId="{C855B7D2-A77E-4069-B49B-86AAE1586472}" type="presOf" srcId="{4186C4C4-0E7E-45FF-8CE5-3C1803CC8359}" destId="{DF01AEFB-9A5A-4BE1-A035-28D772CA4AC0}" srcOrd="0" destOrd="0" presId="urn:microsoft.com/office/officeart/2005/8/layout/default"/>
    <dgm:cxn modelId="{CA9662F1-63C9-48AD-A2DD-EE6184747292}" type="presOf" srcId="{8501A965-D469-4DCB-9B1C-1450D1CB4B48}" destId="{39644E18-B936-4E48-B7ED-FBFAE68E78A4}" srcOrd="0" destOrd="0" presId="urn:microsoft.com/office/officeart/2005/8/layout/default"/>
    <dgm:cxn modelId="{4E758DB8-B099-4DA5-A9D8-6EDE8C92A2AA}" type="presParOf" srcId="{D2FC7332-F994-4B1C-8A42-A1BC81584DDE}" destId="{F1EBF4A3-2E4C-4A5C-AE2A-A14A1901CB9B}" srcOrd="0" destOrd="0" presId="urn:microsoft.com/office/officeart/2005/8/layout/default"/>
    <dgm:cxn modelId="{84F4D851-AA1D-4C5D-82BD-A99553EE4231}" type="presParOf" srcId="{D2FC7332-F994-4B1C-8A42-A1BC81584DDE}" destId="{26BCDCA5-1920-4522-B975-A33FA8F57F60}" srcOrd="1" destOrd="0" presId="urn:microsoft.com/office/officeart/2005/8/layout/default"/>
    <dgm:cxn modelId="{C3A7B7AF-71B4-4F0C-B420-9563416F85E0}" type="presParOf" srcId="{D2FC7332-F994-4B1C-8A42-A1BC81584DDE}" destId="{636518EE-6A65-4F07-A637-6039421DD1A2}" srcOrd="2" destOrd="0" presId="urn:microsoft.com/office/officeart/2005/8/layout/default"/>
    <dgm:cxn modelId="{11D3D2C8-BAFB-4080-8516-EA0854F40673}" type="presParOf" srcId="{D2FC7332-F994-4B1C-8A42-A1BC81584DDE}" destId="{5FE97798-664D-4B23-9041-535C7FD67B30}" srcOrd="3" destOrd="0" presId="urn:microsoft.com/office/officeart/2005/8/layout/default"/>
    <dgm:cxn modelId="{3601E7F6-457E-4E0C-BBEC-5A929AA06AE2}" type="presParOf" srcId="{D2FC7332-F994-4B1C-8A42-A1BC81584DDE}" destId="{746C9D34-CDC2-4ECC-B38F-2CC3414DE386}" srcOrd="4" destOrd="0" presId="urn:microsoft.com/office/officeart/2005/8/layout/default"/>
    <dgm:cxn modelId="{A09E287F-7D0D-490D-AEE3-491FA5B0CACD}" type="presParOf" srcId="{D2FC7332-F994-4B1C-8A42-A1BC81584DDE}" destId="{A9CC77DC-217A-4F06-A26C-D4E1DD10CC1C}" srcOrd="5" destOrd="0" presId="urn:microsoft.com/office/officeart/2005/8/layout/default"/>
    <dgm:cxn modelId="{CC5400AA-C705-4EB3-8A24-B106713A2EE9}" type="presParOf" srcId="{D2FC7332-F994-4B1C-8A42-A1BC81584DDE}" destId="{39644E18-B936-4E48-B7ED-FBFAE68E78A4}" srcOrd="6" destOrd="0" presId="urn:microsoft.com/office/officeart/2005/8/layout/default"/>
    <dgm:cxn modelId="{C0DFE6B5-7591-4D37-BE99-5518529BAC2B}" type="presParOf" srcId="{D2FC7332-F994-4B1C-8A42-A1BC81584DDE}" destId="{6AF88D36-E89B-4201-957C-5A7C63062B65}" srcOrd="7" destOrd="0" presId="urn:microsoft.com/office/officeart/2005/8/layout/default"/>
    <dgm:cxn modelId="{4FCC1D2D-07EC-40E8-81C1-51E8E919EC5C}" type="presParOf" srcId="{D2FC7332-F994-4B1C-8A42-A1BC81584DDE}" destId="{D3551710-2A5D-4D1F-AB2B-64E7ADE679F6}" srcOrd="8" destOrd="0" presId="urn:microsoft.com/office/officeart/2005/8/layout/default"/>
    <dgm:cxn modelId="{CEA08605-2493-471E-81B1-6E4DEE8C781B}" type="presParOf" srcId="{D2FC7332-F994-4B1C-8A42-A1BC81584DDE}" destId="{C3B9F0EE-6E9D-4022-8734-55EED9450E70}" srcOrd="9" destOrd="0" presId="urn:microsoft.com/office/officeart/2005/8/layout/default"/>
    <dgm:cxn modelId="{277BE0B7-FE43-408B-8BFF-B824A43D19EF}" type="presParOf" srcId="{D2FC7332-F994-4B1C-8A42-A1BC81584DDE}" destId="{DF01AEFB-9A5A-4BE1-A035-28D772CA4AC0}" srcOrd="10" destOrd="0" presId="urn:microsoft.com/office/officeart/2005/8/layout/default"/>
    <dgm:cxn modelId="{C035FE09-6CEC-4A11-9345-2EAE5765E280}" type="presParOf" srcId="{D2FC7332-F994-4B1C-8A42-A1BC81584DDE}" destId="{E9408B7D-6487-4C2E-94F7-DC7C4E95E3EF}" srcOrd="11" destOrd="0" presId="urn:microsoft.com/office/officeart/2005/8/layout/default"/>
    <dgm:cxn modelId="{E8C4DD83-128A-43EC-B332-EB95D15ACAD6}" type="presParOf" srcId="{D2FC7332-F994-4B1C-8A42-A1BC81584DDE}" destId="{C52FE571-3EA8-4A46-BA35-FBECBA0F13CE}" srcOrd="12" destOrd="0" presId="urn:microsoft.com/office/officeart/2005/8/layout/default"/>
    <dgm:cxn modelId="{56C587C8-FD67-4860-A010-8EEF615FF72E}" type="presParOf" srcId="{D2FC7332-F994-4B1C-8A42-A1BC81584DDE}" destId="{DB4F4C91-5FF1-4899-BEF0-132D5E50B3A1}" srcOrd="13" destOrd="0" presId="urn:microsoft.com/office/officeart/2005/8/layout/default"/>
    <dgm:cxn modelId="{6325F0AD-1B59-44C4-A8A2-2324489D8F94}" type="presParOf" srcId="{D2FC7332-F994-4B1C-8A42-A1BC81584DDE}" destId="{9B9241AF-C010-4F7B-90B9-2A085B1BFD3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BF4A3-2E4C-4A5C-AE2A-A14A1901CB9B}">
      <dsp:nvSpPr>
        <dsp:cNvPr id="0" name=""/>
        <dsp:cNvSpPr/>
      </dsp:nvSpPr>
      <dsp:spPr>
        <a:xfrm>
          <a:off x="2847" y="542881"/>
          <a:ext cx="2259201" cy="1355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1" kern="1200"/>
            <a:t>De klas is verdeeld in vier groepen</a:t>
          </a:r>
          <a:endParaRPr lang="en-US" sz="1600" kern="1200"/>
        </a:p>
      </dsp:txBody>
      <dsp:txXfrm>
        <a:off x="2847" y="542881"/>
        <a:ext cx="2259201" cy="1355520"/>
      </dsp:txXfrm>
    </dsp:sp>
    <dsp:sp modelId="{636518EE-6A65-4F07-A637-6039421DD1A2}">
      <dsp:nvSpPr>
        <dsp:cNvPr id="0" name=""/>
        <dsp:cNvSpPr/>
      </dsp:nvSpPr>
      <dsp:spPr>
        <a:xfrm>
          <a:off x="2487969" y="542881"/>
          <a:ext cx="2259201" cy="1355520"/>
        </a:xfrm>
        <a:prstGeom prst="rect">
          <a:avLst/>
        </a:prstGeom>
        <a:solidFill>
          <a:schemeClr val="accent2">
            <a:hueOff val="-189053"/>
            <a:satOff val="213"/>
            <a:lumOff val="5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Per groep </a:t>
          </a:r>
          <a:r>
            <a:rPr lang="nl-NL" sz="1400" kern="1200" dirty="0"/>
            <a:t>verschillende</a:t>
          </a:r>
          <a:r>
            <a:rPr lang="nl-NL" sz="1200" kern="1200" dirty="0"/>
            <a:t> rollen: bestuursvoorzitter, adviseur duurzame leefbaarheid,  huidige vrijwilligers en de ambtenaar van de gemeente. Per rol een kaartje met extra info over je rol en je doel. </a:t>
          </a:r>
          <a:br>
            <a:rPr lang="nl-NL" sz="1200" kern="1200" dirty="0"/>
          </a:br>
          <a:endParaRPr lang="en-US" sz="1200" kern="1200" dirty="0"/>
        </a:p>
      </dsp:txBody>
      <dsp:txXfrm>
        <a:off x="2487969" y="542881"/>
        <a:ext cx="2259201" cy="1355520"/>
      </dsp:txXfrm>
    </dsp:sp>
    <dsp:sp modelId="{746C9D34-CDC2-4ECC-B38F-2CC3414DE386}">
      <dsp:nvSpPr>
        <dsp:cNvPr id="0" name=""/>
        <dsp:cNvSpPr/>
      </dsp:nvSpPr>
      <dsp:spPr>
        <a:xfrm>
          <a:off x="4973091" y="542881"/>
          <a:ext cx="2259201" cy="1355520"/>
        </a:xfrm>
        <a:prstGeom prst="rect">
          <a:avLst/>
        </a:prstGeom>
        <a:solidFill>
          <a:schemeClr val="accent2">
            <a:hueOff val="-378107"/>
            <a:satOff val="426"/>
            <a:lumOff val="10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1" kern="1200"/>
            <a:t>Ga aan de slag: </a:t>
          </a:r>
          <a:endParaRPr lang="en-US" sz="1600" kern="1200"/>
        </a:p>
      </dsp:txBody>
      <dsp:txXfrm>
        <a:off x="4973091" y="542881"/>
        <a:ext cx="2259201" cy="1355520"/>
      </dsp:txXfrm>
    </dsp:sp>
    <dsp:sp modelId="{39644E18-B936-4E48-B7ED-FBFAE68E78A4}">
      <dsp:nvSpPr>
        <dsp:cNvPr id="0" name=""/>
        <dsp:cNvSpPr/>
      </dsp:nvSpPr>
      <dsp:spPr>
        <a:xfrm>
          <a:off x="7458212" y="542881"/>
          <a:ext cx="2259201" cy="1355520"/>
        </a:xfrm>
        <a:prstGeom prst="rect">
          <a:avLst/>
        </a:prstGeom>
        <a:solidFill>
          <a:schemeClr val="accent2">
            <a:hueOff val="-567160"/>
            <a:satOff val="639"/>
            <a:lumOff val="15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Maak samen een: </a:t>
          </a:r>
          <a:endParaRPr lang="en-US" sz="1600" kern="1200"/>
        </a:p>
      </dsp:txBody>
      <dsp:txXfrm>
        <a:off x="7458212" y="542881"/>
        <a:ext cx="2259201" cy="1355520"/>
      </dsp:txXfrm>
    </dsp:sp>
    <dsp:sp modelId="{D3551710-2A5D-4D1F-AB2B-64E7ADE679F6}">
      <dsp:nvSpPr>
        <dsp:cNvPr id="0" name=""/>
        <dsp:cNvSpPr/>
      </dsp:nvSpPr>
      <dsp:spPr>
        <a:xfrm>
          <a:off x="2847" y="2124322"/>
          <a:ext cx="2259201" cy="1355520"/>
        </a:xfrm>
        <a:prstGeom prst="rect">
          <a:avLst/>
        </a:prstGeom>
        <a:solidFill>
          <a:schemeClr val="accent2">
            <a:hueOff val="-756213"/>
            <a:satOff val="853"/>
            <a:lumOff val="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1. Beschrijving van het project (hoofddoel, doelgroep, duur, planning van de voorbereiding, budget, locatie en samenwerkingspartners) </a:t>
          </a:r>
          <a:endParaRPr lang="en-US" sz="1600" kern="1200"/>
        </a:p>
      </dsp:txBody>
      <dsp:txXfrm>
        <a:off x="2847" y="2124322"/>
        <a:ext cx="2259201" cy="1355520"/>
      </dsp:txXfrm>
    </dsp:sp>
    <dsp:sp modelId="{DF01AEFB-9A5A-4BE1-A035-28D772CA4AC0}">
      <dsp:nvSpPr>
        <dsp:cNvPr id="0" name=""/>
        <dsp:cNvSpPr/>
      </dsp:nvSpPr>
      <dsp:spPr>
        <a:xfrm>
          <a:off x="2487969" y="2124322"/>
          <a:ext cx="2259201" cy="1355520"/>
        </a:xfrm>
        <a:prstGeom prst="rect">
          <a:avLst/>
        </a:prstGeom>
        <a:solidFill>
          <a:schemeClr val="accent2">
            <a:hueOff val="-945266"/>
            <a:satOff val="1066"/>
            <a:lumOff val="25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2. Welke type vrijwilliger heb je nodig? Wat moeten zij kunnen, weten en doen?  Wat heb je die vrijwilliger te bieden?</a:t>
          </a:r>
          <a:endParaRPr lang="en-US" sz="1600" kern="1200"/>
        </a:p>
      </dsp:txBody>
      <dsp:txXfrm>
        <a:off x="2487969" y="2124322"/>
        <a:ext cx="2259201" cy="1355520"/>
      </dsp:txXfrm>
    </dsp:sp>
    <dsp:sp modelId="{C52FE571-3EA8-4A46-BA35-FBECBA0F13CE}">
      <dsp:nvSpPr>
        <dsp:cNvPr id="0" name=""/>
        <dsp:cNvSpPr/>
      </dsp:nvSpPr>
      <dsp:spPr>
        <a:xfrm>
          <a:off x="4973091" y="2124322"/>
          <a:ext cx="2259201" cy="1355520"/>
        </a:xfrm>
        <a:prstGeom prst="rect">
          <a:avLst/>
        </a:prstGeom>
        <a:solidFill>
          <a:schemeClr val="accent2">
            <a:hueOff val="-1134320"/>
            <a:satOff val="1279"/>
            <a:lumOff val="30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3. Wat is een passend wervingsplan voor die vrijwilligers (tekst, vorm, kanalen)?</a:t>
          </a:r>
          <a:endParaRPr lang="en-US" sz="1600" kern="1200"/>
        </a:p>
      </dsp:txBody>
      <dsp:txXfrm>
        <a:off x="4973091" y="2124322"/>
        <a:ext cx="2259201" cy="1355520"/>
      </dsp:txXfrm>
    </dsp:sp>
    <dsp:sp modelId="{9B9241AF-C010-4F7B-90B9-2A085B1BFD33}">
      <dsp:nvSpPr>
        <dsp:cNvPr id="0" name=""/>
        <dsp:cNvSpPr/>
      </dsp:nvSpPr>
      <dsp:spPr>
        <a:xfrm>
          <a:off x="7458212" y="2124322"/>
          <a:ext cx="2259201" cy="1355520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4. Maak een filmpje van 1 minuut om je vrijwilligers te werven.  Dit laten we aan het einde van de les aan elkaar zien!  </a:t>
          </a:r>
          <a:endParaRPr lang="en-US" sz="1600" kern="1200"/>
        </a:p>
      </dsp:txBody>
      <dsp:txXfrm>
        <a:off x="7458212" y="2124322"/>
        <a:ext cx="2259201" cy="135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.cup@helicon.n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33CE39-5E83-457F-AC67-A0E5BAE5F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5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Grote vrijwilligers-wervings-spel 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CB732B3-EC3C-49B0-A80D-73CD678DEB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LJ1 P1 Stad en Wijk les 5</a:t>
            </a:r>
          </a:p>
        </p:txBody>
      </p:sp>
    </p:spTree>
    <p:extLst>
      <p:ext uri="{BB962C8B-B14F-4D97-AF65-F5344CB8AC3E}">
        <p14:creationId xmlns:p14="http://schemas.microsoft.com/office/powerpoint/2010/main" val="272441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00C8B5-FB5A-4F8B-A9BD-693C05141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3684D0-1FFE-4C84-9A26-3FEBB802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1600" b="1">
                <a:solidFill>
                  <a:srgbClr val="FFFFFF"/>
                </a:solidFill>
              </a:rPr>
            </a:br>
            <a:br>
              <a:rPr lang="en-US" sz="1600" b="1">
                <a:solidFill>
                  <a:srgbClr val="FFFFFF"/>
                </a:solidFill>
              </a:rPr>
            </a:br>
            <a:r>
              <a:rPr lang="en-US" sz="1600" b="1">
                <a:solidFill>
                  <a:srgbClr val="FFFFFF"/>
                </a:solidFill>
              </a:rPr>
              <a:t>het Grote </a:t>
            </a:r>
            <a:br>
              <a:rPr lang="en-US" sz="1600" b="1">
                <a:solidFill>
                  <a:srgbClr val="FFFFFF"/>
                </a:solidFill>
              </a:rPr>
            </a:br>
            <a:r>
              <a:rPr lang="en-US" sz="1600" b="1">
                <a:solidFill>
                  <a:srgbClr val="FFFFFF"/>
                </a:solidFill>
              </a:rPr>
              <a:t>vrijwilligers-</a:t>
            </a:r>
            <a:br>
              <a:rPr lang="en-US" sz="1600" b="1">
                <a:solidFill>
                  <a:srgbClr val="FFFFFF"/>
                </a:solidFill>
              </a:rPr>
            </a:br>
            <a:r>
              <a:rPr lang="en-US" sz="1600" b="1">
                <a:solidFill>
                  <a:srgbClr val="FFFFFF"/>
                </a:solidFill>
              </a:rPr>
              <a:t>wervings-</a:t>
            </a:r>
            <a:br>
              <a:rPr lang="en-US" sz="1600" b="1">
                <a:solidFill>
                  <a:srgbClr val="FFFFFF"/>
                </a:solidFill>
              </a:rPr>
            </a:br>
            <a:r>
              <a:rPr lang="en-US" sz="1600" b="1">
                <a:solidFill>
                  <a:srgbClr val="FFFFFF"/>
                </a:solidFill>
              </a:rPr>
              <a:t>spel </a:t>
            </a:r>
            <a:br>
              <a:rPr lang="en-US" sz="1600">
                <a:solidFill>
                  <a:srgbClr val="FFFFFF"/>
                </a:solidFill>
              </a:rPr>
            </a:br>
            <a:endParaRPr lang="en-US" sz="160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hoek 2">
            <a:extLst>
              <a:ext uri="{FF2B5EF4-FFF2-40B4-BE49-F238E27FC236}">
                <a16:creationId xmlns:a16="http://schemas.microsoft.com/office/drawing/2014/main" id="{EE99ED1D-02AA-4895-B1B9-D2934FE5CD32}"/>
              </a:ext>
            </a:extLst>
          </p:cNvPr>
          <p:cNvSpPr/>
          <p:nvPr/>
        </p:nvSpPr>
        <p:spPr>
          <a:xfrm>
            <a:off x="1024129" y="2286000"/>
            <a:ext cx="3791711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en-US" sz="1500" b="1" dirty="0">
                <a:solidFill>
                  <a:srgbClr val="FFFFFF"/>
                </a:solidFill>
              </a:rPr>
              <a:t>Hall of Fame </a:t>
            </a:r>
            <a:endParaRPr lang="en-US" sz="15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en-US" sz="1500" dirty="0" err="1">
                <a:solidFill>
                  <a:srgbClr val="FFFFFF"/>
                </a:solidFill>
              </a:rPr>
              <a:t>Jullie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werken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bij</a:t>
            </a:r>
            <a:r>
              <a:rPr lang="en-US" sz="1500" dirty="0">
                <a:solidFill>
                  <a:srgbClr val="FFFFFF"/>
                </a:solidFill>
              </a:rPr>
              <a:t> de Hall of Fame </a:t>
            </a:r>
            <a:r>
              <a:rPr lang="en-US" sz="1500" dirty="0" err="1">
                <a:solidFill>
                  <a:srgbClr val="FFFFFF"/>
                </a:solidFill>
              </a:rPr>
              <a:t>hier</a:t>
            </a:r>
            <a:r>
              <a:rPr lang="en-US" sz="1500" dirty="0">
                <a:solidFill>
                  <a:srgbClr val="FFFFFF"/>
                </a:solidFill>
              </a:rPr>
              <a:t> in Tilburg. </a:t>
            </a:r>
            <a:r>
              <a:rPr lang="en-US" sz="1500" dirty="0" err="1">
                <a:solidFill>
                  <a:srgbClr val="FFFFFF"/>
                </a:solidFill>
              </a:rPr>
              <a:t>Voor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een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nieuw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programma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gericht</a:t>
            </a:r>
            <a:r>
              <a:rPr lang="en-US" sz="1500" dirty="0">
                <a:solidFill>
                  <a:srgbClr val="FFFFFF"/>
                </a:solidFill>
              </a:rPr>
              <a:t> op </a:t>
            </a:r>
            <a:r>
              <a:rPr lang="en-US" sz="1500" dirty="0" err="1">
                <a:solidFill>
                  <a:srgbClr val="FFFFFF"/>
                </a:solidFill>
              </a:rPr>
              <a:t>verduurzaming</a:t>
            </a:r>
            <a:r>
              <a:rPr lang="en-US" sz="1500" dirty="0">
                <a:solidFill>
                  <a:srgbClr val="FFFFFF"/>
                </a:solidFill>
              </a:rPr>
              <a:t> &amp; </a:t>
            </a:r>
            <a:r>
              <a:rPr lang="en-US" sz="1500" dirty="0" err="1">
                <a:solidFill>
                  <a:srgbClr val="FFFFFF"/>
                </a:solidFill>
              </a:rPr>
              <a:t>herinrichting</a:t>
            </a:r>
            <a:r>
              <a:rPr lang="en-US" sz="1500" dirty="0">
                <a:solidFill>
                  <a:srgbClr val="FFFFFF"/>
                </a:solidFill>
              </a:rPr>
              <a:t> van het Willem II plein </a:t>
            </a:r>
            <a:r>
              <a:rPr lang="en-US" sz="1500" dirty="0" err="1">
                <a:solidFill>
                  <a:srgbClr val="FFFFFF"/>
                </a:solidFill>
              </a:rPr>
              <a:t>willen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jullie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ook</a:t>
            </a:r>
            <a:r>
              <a:rPr lang="en-US" sz="1500" dirty="0">
                <a:solidFill>
                  <a:srgbClr val="FFFFFF"/>
                </a:solidFill>
              </a:rPr>
              <a:t> de </a:t>
            </a:r>
            <a:r>
              <a:rPr lang="en-US" sz="1500" dirty="0" err="1">
                <a:solidFill>
                  <a:srgbClr val="FFFFFF"/>
                </a:solidFill>
              </a:rPr>
              <a:t>jongeren</a:t>
            </a:r>
            <a:r>
              <a:rPr lang="en-US" sz="1500" dirty="0">
                <a:solidFill>
                  <a:srgbClr val="FFFFFF"/>
                </a:solidFill>
              </a:rPr>
              <a:t> van de Hall </a:t>
            </a:r>
            <a:r>
              <a:rPr lang="en-US" sz="1500" dirty="0" err="1">
                <a:solidFill>
                  <a:srgbClr val="FFFFFF"/>
                </a:solidFill>
              </a:rPr>
              <a:t>betrekken</a:t>
            </a:r>
            <a:r>
              <a:rPr lang="en-US" sz="1500" dirty="0">
                <a:solidFill>
                  <a:srgbClr val="FFFFFF"/>
                </a:solidFill>
              </a:rPr>
              <a:t>. </a:t>
            </a:r>
            <a:r>
              <a:rPr lang="en-US" sz="1500" dirty="0" err="1">
                <a:solidFill>
                  <a:srgbClr val="FFFFFF"/>
                </a:solidFill>
              </a:rPr>
              <a:t>Hiervoor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zoeken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jullie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minimaal</a:t>
            </a:r>
            <a:r>
              <a:rPr lang="en-US" sz="1500" dirty="0">
                <a:solidFill>
                  <a:srgbClr val="FFFFFF"/>
                </a:solidFill>
              </a:rPr>
              <a:t> 3 </a:t>
            </a:r>
            <a:r>
              <a:rPr lang="en-US" sz="1500" dirty="0" err="1">
                <a:solidFill>
                  <a:srgbClr val="FFFFFF"/>
                </a:solidFill>
              </a:rPr>
              <a:t>vrijwilligers</a:t>
            </a:r>
            <a:r>
              <a:rPr lang="en-US" sz="1500" dirty="0">
                <a:solidFill>
                  <a:srgbClr val="FFFFFF"/>
                </a:solidFill>
              </a:rPr>
              <a:t>.   </a:t>
            </a:r>
          </a:p>
          <a:p>
            <a:pPr defTabSz="914400">
              <a:lnSpc>
                <a:spcPct val="90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en-US" sz="1500" b="1" dirty="0" err="1">
                <a:solidFill>
                  <a:srgbClr val="FFFFFF"/>
                </a:solidFill>
              </a:rPr>
              <a:t>Kinderboerderij</a:t>
            </a:r>
            <a:r>
              <a:rPr lang="en-US" sz="1500" b="1" dirty="0">
                <a:solidFill>
                  <a:srgbClr val="FFFFFF"/>
                </a:solidFill>
              </a:rPr>
              <a:t> het Valleike </a:t>
            </a:r>
            <a:endParaRPr lang="en-US" sz="15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en-US" sz="1500" dirty="0" err="1">
                <a:solidFill>
                  <a:srgbClr val="FFFFFF"/>
                </a:solidFill>
              </a:rPr>
              <a:t>Jullie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werken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bij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kinderboerderij</a:t>
            </a:r>
            <a:r>
              <a:rPr lang="en-US" sz="1500" dirty="0">
                <a:solidFill>
                  <a:srgbClr val="FFFFFF"/>
                </a:solidFill>
              </a:rPr>
              <a:t> het Valleike in Tilburg </a:t>
            </a:r>
            <a:r>
              <a:rPr lang="en-US" sz="1500" dirty="0" err="1">
                <a:solidFill>
                  <a:srgbClr val="FFFFFF"/>
                </a:solidFill>
              </a:rPr>
              <a:t>en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jullie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gaan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uitbreiden</a:t>
            </a:r>
            <a:r>
              <a:rPr lang="en-US" sz="1500" dirty="0">
                <a:solidFill>
                  <a:srgbClr val="FFFFFF"/>
                </a:solidFill>
              </a:rPr>
              <a:t> met </a:t>
            </a:r>
            <a:r>
              <a:rPr lang="en-US" sz="1500" dirty="0" err="1">
                <a:solidFill>
                  <a:srgbClr val="FFFFFF"/>
                </a:solidFill>
              </a:rPr>
              <a:t>een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nieuw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programma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voor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jonge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kinderen</a:t>
            </a:r>
            <a:r>
              <a:rPr lang="en-US" sz="1500" dirty="0">
                <a:solidFill>
                  <a:srgbClr val="FFFFFF"/>
                </a:solidFill>
              </a:rPr>
              <a:t> (4-8 </a:t>
            </a:r>
            <a:r>
              <a:rPr lang="en-US" sz="1500" dirty="0" err="1">
                <a:solidFill>
                  <a:srgbClr val="FFFFFF"/>
                </a:solidFill>
              </a:rPr>
              <a:t>jaar</a:t>
            </a:r>
            <a:r>
              <a:rPr lang="en-US" sz="1500" dirty="0">
                <a:solidFill>
                  <a:srgbClr val="FFFFFF"/>
                </a:solidFill>
              </a:rPr>
              <a:t>) van de </a:t>
            </a:r>
            <a:r>
              <a:rPr lang="en-US" sz="1500" dirty="0" err="1">
                <a:solidFill>
                  <a:srgbClr val="FFFFFF"/>
                </a:solidFill>
              </a:rPr>
              <a:t>buitenschoolse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opvang</a:t>
            </a:r>
            <a:r>
              <a:rPr lang="en-US" sz="1500" dirty="0">
                <a:solidFill>
                  <a:srgbClr val="FFFFFF"/>
                </a:solidFill>
              </a:rPr>
              <a:t>. Doel is om hen mee </a:t>
            </a:r>
            <a:r>
              <a:rPr lang="en-US" sz="1500" dirty="0" err="1">
                <a:solidFill>
                  <a:srgbClr val="FFFFFF"/>
                </a:solidFill>
              </a:rPr>
              <a:t>naar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buiten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te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nemen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en</a:t>
            </a:r>
            <a:r>
              <a:rPr lang="en-US" sz="1500" dirty="0">
                <a:solidFill>
                  <a:srgbClr val="FFFFFF"/>
                </a:solidFill>
              </a:rPr>
              <a:t> via </a:t>
            </a:r>
            <a:r>
              <a:rPr lang="en-US" sz="1500" dirty="0" err="1">
                <a:solidFill>
                  <a:srgbClr val="FFFFFF"/>
                </a:solidFill>
              </a:rPr>
              <a:t>een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educatief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programma</a:t>
            </a:r>
            <a:r>
              <a:rPr lang="en-US" sz="1500" dirty="0">
                <a:solidFill>
                  <a:srgbClr val="FFFFFF"/>
                </a:solidFill>
              </a:rPr>
              <a:t> ze </a:t>
            </a:r>
            <a:r>
              <a:rPr lang="en-US" sz="1500" dirty="0" err="1">
                <a:solidFill>
                  <a:srgbClr val="FFFFFF"/>
                </a:solidFill>
              </a:rPr>
              <a:t>nieuwe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dingen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te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leren</a:t>
            </a:r>
            <a:r>
              <a:rPr lang="en-US" sz="1500" dirty="0">
                <a:solidFill>
                  <a:srgbClr val="FFFFFF"/>
                </a:solidFill>
              </a:rPr>
              <a:t> over de </a:t>
            </a:r>
            <a:r>
              <a:rPr lang="en-US" sz="1500" dirty="0" err="1">
                <a:solidFill>
                  <a:srgbClr val="FFFFFF"/>
                </a:solidFill>
              </a:rPr>
              <a:t>natuur</a:t>
            </a:r>
            <a:r>
              <a:rPr lang="en-US" sz="1500" dirty="0">
                <a:solidFill>
                  <a:srgbClr val="FFFFFF"/>
                </a:solidFill>
              </a:rPr>
              <a:t>. </a:t>
            </a:r>
            <a:r>
              <a:rPr lang="en-US" sz="1500" dirty="0" err="1">
                <a:solidFill>
                  <a:srgbClr val="FFFFFF"/>
                </a:solidFill>
              </a:rPr>
              <a:t>Jullie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willen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hiervoor</a:t>
            </a:r>
            <a:r>
              <a:rPr lang="en-US" sz="1500" dirty="0">
                <a:solidFill>
                  <a:srgbClr val="FFFFFF"/>
                </a:solidFill>
              </a:rPr>
              <a:t> 5 </a:t>
            </a:r>
            <a:r>
              <a:rPr lang="en-US" sz="1500" dirty="0" err="1">
                <a:solidFill>
                  <a:srgbClr val="FFFFFF"/>
                </a:solidFill>
              </a:rPr>
              <a:t>nieuwe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vrijwilligers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zoeken</a:t>
            </a:r>
            <a:r>
              <a:rPr lang="en-US" sz="1500" dirty="0">
                <a:solidFill>
                  <a:srgbClr val="FFFFFF"/>
                </a:solidFill>
              </a:rPr>
              <a:t>.  </a:t>
            </a:r>
          </a:p>
        </p:txBody>
      </p:sp>
      <p:pic>
        <p:nvPicPr>
          <p:cNvPr id="5" name="Afbeelding 4" descr="Afbeelding met bord, tekening, kamer, teken&#10;&#10;Automatisch gegenereerde beschrijving">
            <a:extLst>
              <a:ext uri="{FF2B5EF4-FFF2-40B4-BE49-F238E27FC236}">
                <a16:creationId xmlns:a16="http://schemas.microsoft.com/office/drawing/2014/main" id="{5735D2C4-EC77-4FA1-9420-B1916EEAD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42261"/>
            <a:ext cx="5455921" cy="297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42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6A67C-900A-4810-8259-B62D071A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b="1"/>
              <a:t>Werkwijze:</a:t>
            </a:r>
            <a:br>
              <a:rPr lang="nl-NL"/>
            </a:br>
            <a:endParaRPr lang="nl-NL" dirty="0"/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6B6B380E-13EA-41B4-A8E4-D03A2780C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174335"/>
              </p:ext>
            </p:extLst>
          </p:nvPr>
        </p:nvGraphicFramePr>
        <p:xfrm>
          <a:off x="1024128" y="165735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51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21C225-5C4D-4168-90AF-3D263D72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9E3ECE-3DFC-4C49-A9B7-2FB840030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</a:rPr>
              <a:t>= </a:t>
            </a:r>
            <a:r>
              <a:rPr lang="en-US" sz="4600" b="1" dirty="0" err="1">
                <a:solidFill>
                  <a:srgbClr val="FFFFFF"/>
                </a:solidFill>
              </a:rPr>
              <a:t>Indeling</a:t>
            </a:r>
            <a:r>
              <a:rPr lang="en-US" sz="4600" b="1" dirty="0">
                <a:solidFill>
                  <a:srgbClr val="FFFFFF"/>
                </a:solidFill>
              </a:rPr>
              <a:t> van de les</a:t>
            </a:r>
            <a:br>
              <a:rPr lang="en-US" sz="4600" dirty="0">
                <a:solidFill>
                  <a:srgbClr val="FFFFFF"/>
                </a:solidFill>
              </a:rPr>
            </a:br>
            <a:endParaRPr lang="en-US" sz="4600" dirty="0">
              <a:solidFill>
                <a:srgbClr val="FFFFFF"/>
              </a:solidFill>
            </a:endParaRPr>
          </a:p>
        </p:txBody>
      </p:sp>
      <p:sp>
        <p:nvSpPr>
          <p:cNvPr id="14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7163D89-6B35-4105-A173-14EB66993793}"/>
              </a:ext>
            </a:extLst>
          </p:cNvPr>
          <p:cNvSpPr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</a:rPr>
              <a:t>10 </a:t>
            </a:r>
            <a:r>
              <a:rPr lang="en-US" sz="2000" dirty="0" err="1">
                <a:solidFill>
                  <a:srgbClr val="FFFFFF"/>
                </a:solidFill>
              </a:rPr>
              <a:t>minuten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uitleg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groepsindeling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uitdelen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boekjes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</a:p>
          <a:p>
            <a:pPr defTabSz="914400">
              <a:lnSpc>
                <a:spcPct val="90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</a:rPr>
              <a:t>45 </a:t>
            </a:r>
            <a:r>
              <a:rPr lang="en-US" sz="2000" dirty="0" err="1">
                <a:solidFill>
                  <a:srgbClr val="FFFFFF"/>
                </a:solidFill>
              </a:rPr>
              <a:t>minuten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werken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aan</a:t>
            </a:r>
            <a:r>
              <a:rPr lang="en-US" sz="2000" dirty="0">
                <a:solidFill>
                  <a:srgbClr val="FFFFFF"/>
                </a:solidFill>
              </a:rPr>
              <a:t> de </a:t>
            </a:r>
            <a:r>
              <a:rPr lang="en-US" sz="2000" dirty="0" err="1">
                <a:solidFill>
                  <a:srgbClr val="FFFFFF"/>
                </a:solidFill>
              </a:rPr>
              <a:t>opdracht</a:t>
            </a:r>
            <a:endParaRPr lang="en-US" sz="2000" dirty="0">
              <a:solidFill>
                <a:srgbClr val="FFFFFF"/>
              </a:solidFill>
            </a:endParaRPr>
          </a:p>
          <a:p>
            <a:pPr marL="342900" lvl="0" indent="-342900" defTabSz="914400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-"/>
            </a:pPr>
            <a:r>
              <a:rPr lang="en-US" sz="2000" dirty="0" err="1">
                <a:solidFill>
                  <a:srgbClr val="FFFFFF"/>
                </a:solidFill>
              </a:rPr>
              <a:t>Boekje</a:t>
            </a:r>
            <a:r>
              <a:rPr lang="en-US" sz="2000" dirty="0">
                <a:solidFill>
                  <a:srgbClr val="FFFFFF"/>
                </a:solidFill>
              </a:rPr>
              <a:t> 30 </a:t>
            </a:r>
            <a:r>
              <a:rPr lang="en-US" sz="2000" dirty="0" err="1">
                <a:solidFill>
                  <a:srgbClr val="FFFFFF"/>
                </a:solidFill>
              </a:rPr>
              <a:t>minuten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</a:p>
          <a:p>
            <a:pPr marL="342900" lvl="0" indent="-342900" defTabSz="914400">
              <a:lnSpc>
                <a:spcPct val="90000"/>
              </a:lnSpc>
              <a:spcAft>
                <a:spcPts val="800"/>
              </a:spcAft>
              <a:buClr>
                <a:schemeClr val="accent1"/>
              </a:buClr>
              <a:buFont typeface="Calibri" panose="020F0502020204030204" pitchFamily="34" charset="0"/>
              <a:buChar char="-"/>
            </a:pPr>
            <a:r>
              <a:rPr lang="en-US" sz="2000" dirty="0" err="1">
                <a:solidFill>
                  <a:srgbClr val="FFFFFF"/>
                </a:solidFill>
              </a:rPr>
              <a:t>Filmpje</a:t>
            </a:r>
            <a:r>
              <a:rPr lang="en-US" sz="2000" dirty="0">
                <a:solidFill>
                  <a:srgbClr val="FFFFFF"/>
                </a:solidFill>
              </a:rPr>
              <a:t> 10 </a:t>
            </a:r>
            <a:r>
              <a:rPr lang="en-US" sz="2000" dirty="0" err="1">
                <a:solidFill>
                  <a:srgbClr val="FFFFFF"/>
                </a:solidFill>
              </a:rPr>
              <a:t>minuten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</a:p>
          <a:p>
            <a:pPr defTabSz="914400">
              <a:lnSpc>
                <a:spcPct val="90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</a:rPr>
              <a:t>15 </a:t>
            </a:r>
            <a:r>
              <a:rPr lang="en-US" sz="2000" dirty="0" err="1">
                <a:solidFill>
                  <a:srgbClr val="FFFFFF"/>
                </a:solidFill>
              </a:rPr>
              <a:t>minuten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filmpjes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kijken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nabespreken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295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3C959A2-9F07-47C2-A10F-3A5EDB4C5821}"/>
              </a:ext>
            </a:extLst>
          </p:cNvPr>
          <p:cNvSpPr txBox="1"/>
          <p:nvPr/>
        </p:nvSpPr>
        <p:spPr>
          <a:xfrm>
            <a:off x="2088776" y="1506071"/>
            <a:ext cx="781722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tx2"/>
                </a:solidFill>
              </a:rPr>
              <a:t>Let op: </a:t>
            </a:r>
          </a:p>
          <a:p>
            <a:endParaRPr lang="nl-NL" dirty="0"/>
          </a:p>
          <a:p>
            <a:r>
              <a:rPr lang="nl-NL" dirty="0"/>
              <a:t>We bekijken het filmpje op maandag 16 december tijdens L&amp;O in het eerste uur.</a:t>
            </a:r>
          </a:p>
          <a:p>
            <a:endParaRPr lang="nl-NL" dirty="0"/>
          </a:p>
          <a:p>
            <a:r>
              <a:rPr lang="nl-NL" dirty="0"/>
              <a:t>Het filmpje is gemaakt om de nieuwe vrijwilligers voor jullie project te werven.</a:t>
            </a:r>
          </a:p>
          <a:p>
            <a:endParaRPr lang="nl-NL" dirty="0"/>
          </a:p>
          <a:p>
            <a:r>
              <a:rPr lang="nl-NL" dirty="0"/>
              <a:t>Je kunt het filmpje mailen naar: </a:t>
            </a:r>
            <a:r>
              <a:rPr lang="nl-NL" dirty="0">
                <a:hlinkClick r:id="rId2"/>
              </a:rPr>
              <a:t>p.cup@helicon.nl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2218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008DEA-3AF9-4D7B-A1E3-731C40DCF5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66BDA1-8E5A-4034-9B35-272EBF27094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1CE6C0-7FF2-4827-8DE4-70579067DC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357</Words>
  <Application>Microsoft Office PowerPoint</Application>
  <PresentationFormat>Breedbeeld</PresentationFormat>
  <Paragraphs>31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Integraal</vt:lpstr>
      <vt:lpstr>het Grote vrijwilligers-wervings-spel  </vt:lpstr>
      <vt:lpstr>  het Grote  vrijwilligers- wervings- spel  </vt:lpstr>
      <vt:lpstr>Werkwijze: </vt:lpstr>
      <vt:lpstr>= Indeling van de les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Grote vrijwilligers-wervings-spel  </dc:title>
  <dc:creator>Pascalle Cup</dc:creator>
  <cp:lastModifiedBy>Pascalle Cup</cp:lastModifiedBy>
  <cp:revision>1</cp:revision>
  <dcterms:created xsi:type="dcterms:W3CDTF">2019-12-08T19:39:40Z</dcterms:created>
  <dcterms:modified xsi:type="dcterms:W3CDTF">2019-12-10T09:41:53Z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